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388" autoAdjust="0"/>
    <p:restoredTop sz="94660"/>
  </p:normalViewPr>
  <p:slideViewPr>
    <p:cSldViewPr>
      <p:cViewPr varScale="1">
        <p:scale>
          <a:sx n="88" d="100"/>
          <a:sy n="8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8382B-2F74-471B-BD59-D91C2FC01D3D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B346F-2389-44F6-8651-6E11996864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346F-2389-44F6-8651-6E119968644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45A3B40-BAEE-4128-A59D-46AC18186E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92A282-C797-4EA2-9776-489A12638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hyperlink" Target="http://www.about-bees.com/9-animated-bee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cksters.com/" TargetMode="External"/><Relationship Id="rId2" Type="http://schemas.openxmlformats.org/officeDocument/2006/relationships/hyperlink" Target="http://www.thehneygatheres.com/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862137"/>
          </a:xfrm>
        </p:spPr>
        <p:txBody>
          <a:bodyPr>
            <a:normAutofit/>
          </a:bodyPr>
          <a:lstStyle/>
          <a:p>
            <a:r>
              <a:rPr lang="en-US" dirty="0" smtClean="0"/>
              <a:t>Its Getting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       </a:t>
            </a:r>
            <a:r>
              <a:rPr lang="en-US" dirty="0" err="1" smtClean="0"/>
              <a:t>buzzy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Connor</a:t>
            </a:r>
          </a:p>
          <a:p>
            <a:r>
              <a:rPr lang="en-US" dirty="0" smtClean="0"/>
              <a:t>November 2</a:t>
            </a:r>
            <a:r>
              <a:rPr lang="en-US" baseline="30000" dirty="0" smtClean="0"/>
              <a:t>nd</a:t>
            </a:r>
            <a:r>
              <a:rPr lang="en-US" dirty="0" smtClean="0"/>
              <a:t> ,2011</a:t>
            </a:r>
            <a:endParaRPr lang="en-US" dirty="0"/>
          </a:p>
        </p:txBody>
      </p:sp>
      <p:pic>
        <p:nvPicPr>
          <p:cNvPr id="1029" name="Picture 5" descr="C:\Documents and Settings\Administrator\Local Settings\Temporary Internet Files\Content.IE5\L3B1204R\MC9003667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524000"/>
            <a:ext cx="1143000" cy="1074893"/>
          </a:xfrm>
          <a:prstGeom prst="rect">
            <a:avLst/>
          </a:prstGeom>
          <a:noFill/>
        </p:spPr>
      </p:pic>
      <p:pic>
        <p:nvPicPr>
          <p:cNvPr id="4098" name="Picture 2" descr="Bee Hive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286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-99757"/>
            <a:ext cx="6172200" cy="6957757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www.thehneygatheres.com/index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www.ducksters.com</a:t>
            </a:r>
            <a:endParaRPr lang="en-US" dirty="0" smtClean="0"/>
          </a:p>
          <a:p>
            <a:r>
              <a:rPr lang="en-US" dirty="0" smtClean="0"/>
              <a:t>(And GOOGLE)</a:t>
            </a:r>
            <a:endParaRPr lang="en-US" dirty="0"/>
          </a:p>
        </p:txBody>
      </p:sp>
      <p:pic>
        <p:nvPicPr>
          <p:cNvPr id="1030" name="Picture 6" descr="C:\Documents and Settings\Administrator\Local Settings\Temporary Internet Files\Content.IE5\NE7O9QKT\MP90031687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388661"/>
            <a:ext cx="2971800" cy="446933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oo</a:t>
            </a:r>
            <a:endParaRPr lang="en-US" sz="1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born</a:t>
            </a:r>
          </a:p>
          <a:p>
            <a:r>
              <a:rPr lang="en-US" dirty="0" smtClean="0"/>
              <a:t>They breath </a:t>
            </a:r>
          </a:p>
          <a:p>
            <a:r>
              <a:rPr lang="en-US" dirty="0" smtClean="0"/>
              <a:t>They eat</a:t>
            </a:r>
          </a:p>
          <a:p>
            <a:r>
              <a:rPr lang="en-US" dirty="0" smtClean="0"/>
              <a:t>They grow</a:t>
            </a:r>
          </a:p>
          <a:p>
            <a:r>
              <a:rPr lang="en-US" dirty="0" smtClean="0"/>
              <a:t>They die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T8RDZ461\MC9003537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276600"/>
            <a:ext cx="3541414" cy="315060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QEYW4NB3\MC9000884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1000"/>
            <a:ext cx="1075820" cy="914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084694" y="381000"/>
            <a:ext cx="4136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Bees are alive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diagram</a:t>
            </a:r>
            <a:endParaRPr lang="en-US" dirty="0"/>
          </a:p>
        </p:txBody>
      </p:sp>
      <p:pic>
        <p:nvPicPr>
          <p:cNvPr id="1028" name="Picture 4" descr="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371600"/>
            <a:ext cx="7747000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98375" cy="4815021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 </a:t>
            </a:r>
            <a:r>
              <a:rPr lang="en-US" dirty="0" smtClean="0"/>
              <a:t> is a drone bee</a:t>
            </a:r>
          </a:p>
          <a:p>
            <a:r>
              <a:rPr lang="en-US" dirty="0" smtClean="0"/>
              <a:t> 2 worker</a:t>
            </a:r>
            <a:r>
              <a:rPr lang="en-US" sz="1600" dirty="0" smtClean="0"/>
              <a:t> </a:t>
            </a:r>
            <a:r>
              <a:rPr lang="en-US" sz="2800" dirty="0" smtClean="0"/>
              <a:t> bee</a:t>
            </a:r>
          </a:p>
          <a:p>
            <a:r>
              <a:rPr lang="en-US" sz="4400" baseline="30000" dirty="0" smtClean="0"/>
              <a:t>3 is the Queen</a:t>
            </a:r>
            <a:r>
              <a:rPr lang="en-US" sz="4400" dirty="0" smtClean="0"/>
              <a:t> </a:t>
            </a:r>
            <a:endParaRPr lang="en-US" sz="2800" baseline="30000" dirty="0" smtClean="0"/>
          </a:p>
          <a:p>
            <a:endParaRPr lang="en-US" sz="4000" dirty="0"/>
          </a:p>
        </p:txBody>
      </p:sp>
      <p:pic>
        <p:nvPicPr>
          <p:cNvPr id="16388" name="Picture 4" descr="C:\Documents and Settings\Administrator\Local Settings\Temporary Internet Files\Content.IE5\JZS1LIF2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447800"/>
            <a:ext cx="914400" cy="914400"/>
          </a:xfrm>
          <a:prstGeom prst="rect">
            <a:avLst/>
          </a:prstGeom>
          <a:noFill/>
        </p:spPr>
      </p:pic>
      <p:pic>
        <p:nvPicPr>
          <p:cNvPr id="16392" name="Picture 8" descr="C:\Documents and Settings\Administrator\Local Settings\Temporary Internet Files\Content.IE5\NGD40WZM\MC9000884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1032266" cy="1244600"/>
          </a:xfrm>
          <a:prstGeom prst="rect">
            <a:avLst/>
          </a:prstGeom>
          <a:noFill/>
        </p:spPr>
      </p:pic>
      <p:pic>
        <p:nvPicPr>
          <p:cNvPr id="16393" name="Picture 9" descr="C:\Documents and Settings\Administrator\Local Settings\Temporary Internet Files\Content.IE5\JZS1LIF2\MC90002047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981200"/>
            <a:ext cx="886307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queen is the only bee in the hive that can lay eggs and to do that the queen go’s out some every 15 days to </a:t>
            </a:r>
            <a:r>
              <a:rPr lang="en-US" smtClean="0"/>
              <a:t>mate the males.</a:t>
            </a:r>
            <a:endParaRPr lang="en-US"/>
          </a:p>
        </p:txBody>
      </p:sp>
      <p:pic>
        <p:nvPicPr>
          <p:cNvPr id="4" name="Picture 8" descr="C:\Documents and Settings\Administrator\Local Settings\Temporary Internet Files\Content.IE5\NGD40WZM\MC9000884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581400"/>
            <a:ext cx="2286000" cy="275622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drone has vary big eyes</a:t>
            </a:r>
          </a:p>
          <a:p>
            <a:r>
              <a:rPr lang="en-US" dirty="0" smtClean="0"/>
              <a:t>The drones in a </a:t>
            </a:r>
            <a:r>
              <a:rPr lang="en-US" dirty="0" err="1" smtClean="0"/>
              <a:t>callany</a:t>
            </a:r>
            <a:r>
              <a:rPr lang="en-US" dirty="0" smtClean="0"/>
              <a:t> might kick out but if they do that that hole hive will die!</a:t>
            </a:r>
          </a:p>
        </p:txBody>
      </p:sp>
      <p:pic>
        <p:nvPicPr>
          <p:cNvPr id="4" name="Picture 4" descr="C:\Documents and Settings\Administrator\Local Settings\Temporary Internet Files\Content.IE5\JZS1LIF2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29000"/>
            <a:ext cx="32766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Growser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gard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growser</a:t>
            </a:r>
            <a:r>
              <a:rPr lang="en-US" dirty="0" smtClean="0"/>
              <a:t> </a:t>
            </a:r>
            <a:r>
              <a:rPr lang="en-US" dirty="0" err="1" smtClean="0"/>
              <a:t>colekts</a:t>
            </a:r>
            <a:r>
              <a:rPr lang="en-US" dirty="0" smtClean="0"/>
              <a:t> </a:t>
            </a:r>
            <a:r>
              <a:rPr lang="en-US" dirty="0" err="1" smtClean="0"/>
              <a:t>hony</a:t>
            </a:r>
            <a:r>
              <a:rPr lang="en-US" dirty="0" smtClean="0"/>
              <a:t> from the bees that just come back from a flower and it will put it in a cell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gard</a:t>
            </a:r>
            <a:r>
              <a:rPr lang="en-US" dirty="0" smtClean="0"/>
              <a:t> bee will </a:t>
            </a:r>
            <a:r>
              <a:rPr lang="en-US" dirty="0" err="1" smtClean="0"/>
              <a:t>risck</a:t>
            </a:r>
            <a:r>
              <a:rPr lang="en-US" dirty="0" smtClean="0"/>
              <a:t> it’s life to make </a:t>
            </a:r>
            <a:r>
              <a:rPr lang="en-US" dirty="0" err="1" smtClean="0"/>
              <a:t>shor</a:t>
            </a:r>
            <a:r>
              <a:rPr lang="en-US" dirty="0" smtClean="0"/>
              <a:t> a </a:t>
            </a:r>
            <a:r>
              <a:rPr lang="en-US" dirty="0" err="1" smtClean="0"/>
              <a:t>nuther</a:t>
            </a:r>
            <a:r>
              <a:rPr lang="en-US" dirty="0" smtClean="0"/>
              <a:t>  </a:t>
            </a:r>
            <a:r>
              <a:rPr lang="en-US" dirty="0" err="1" smtClean="0"/>
              <a:t>unone</a:t>
            </a:r>
            <a:r>
              <a:rPr lang="en-US" dirty="0" smtClean="0"/>
              <a:t>  animal comes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life cycle of a honey bee</a:t>
            </a:r>
            <a:endParaRPr lang="en-US" dirty="0"/>
          </a:p>
        </p:txBody>
      </p:sp>
      <p:pic>
        <p:nvPicPr>
          <p:cNvPr id="1026" name="Picture 2" descr="Honey bee life cycle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7010400" cy="4753051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ylfaen" pitchFamily="18" charset="0"/>
              </a:rPr>
              <a:t>1 out of 3 bites of food is dependent </a:t>
            </a:r>
            <a:r>
              <a:rPr lang="en-US" dirty="0" err="1" smtClean="0">
                <a:latin typeface="Sylfaen" pitchFamily="18" charset="0"/>
              </a:rPr>
              <a:t>opon</a:t>
            </a:r>
            <a:r>
              <a:rPr lang="en-US" dirty="0" smtClean="0">
                <a:latin typeface="Sylfaen" pitchFamily="18" charset="0"/>
              </a:rPr>
              <a:t> honey bees</a:t>
            </a:r>
          </a:p>
          <a:p>
            <a:r>
              <a:rPr lang="en-US" dirty="0" smtClean="0">
                <a:latin typeface="Sylfaen" pitchFamily="18" charset="0"/>
              </a:rPr>
              <a:t>A bees wings can beet 250 times a </a:t>
            </a:r>
            <a:r>
              <a:rPr lang="en-US" dirty="0" err="1" smtClean="0">
                <a:latin typeface="Sylfaen" pitchFamily="18" charset="0"/>
              </a:rPr>
              <a:t>secont</a:t>
            </a:r>
            <a:r>
              <a:rPr lang="en-US" dirty="0" smtClean="0">
                <a:latin typeface="Sylfaen" pitchFamily="18" charset="0"/>
              </a:rPr>
              <a:t>!</a:t>
            </a:r>
          </a:p>
          <a:p>
            <a:r>
              <a:rPr lang="en-US" dirty="0" smtClean="0">
                <a:latin typeface="Sylfaen" pitchFamily="18" charset="0"/>
              </a:rPr>
              <a:t>The </a:t>
            </a:r>
            <a:r>
              <a:rPr lang="en-US" dirty="0" err="1" smtClean="0">
                <a:latin typeface="Sylfaen" pitchFamily="18" charset="0"/>
              </a:rPr>
              <a:t>yonger</a:t>
            </a:r>
            <a:r>
              <a:rPr lang="en-US" dirty="0" smtClean="0">
                <a:latin typeface="Sylfaen" pitchFamily="18" charset="0"/>
              </a:rPr>
              <a:t> the bee the stronger the </a:t>
            </a:r>
            <a:r>
              <a:rPr lang="en-US" dirty="0" err="1" smtClean="0">
                <a:latin typeface="Sylfaen" pitchFamily="18" charset="0"/>
              </a:rPr>
              <a:t>vemum</a:t>
            </a:r>
            <a:endParaRPr lang="en-US" dirty="0" smtClean="0">
              <a:latin typeface="Sylfaen" pitchFamily="18" charset="0"/>
            </a:endParaRPr>
          </a:p>
          <a:p>
            <a:r>
              <a:rPr lang="en-US" dirty="0" smtClean="0">
                <a:latin typeface="Sylfaen" pitchFamily="18" charset="0"/>
              </a:rPr>
              <a:t>Every year in </a:t>
            </a:r>
            <a:r>
              <a:rPr lang="en-US" dirty="0" err="1" smtClean="0">
                <a:latin typeface="Sylfaen" pitchFamily="18" charset="0"/>
              </a:rPr>
              <a:t>californya</a:t>
            </a:r>
            <a:r>
              <a:rPr lang="en-US" dirty="0" smtClean="0">
                <a:latin typeface="Sylfaen" pitchFamily="18" charset="0"/>
              </a:rPr>
              <a:t> 2,000,000 bee hives </a:t>
            </a:r>
            <a:r>
              <a:rPr lang="en-US" dirty="0" err="1" smtClean="0">
                <a:latin typeface="Sylfaen" pitchFamily="18" charset="0"/>
              </a:rPr>
              <a:t>polanate</a:t>
            </a:r>
            <a:r>
              <a:rPr lang="en-US" dirty="0" smtClean="0">
                <a:latin typeface="Sylfaen" pitchFamily="18" charset="0"/>
              </a:rPr>
              <a:t> the </a:t>
            </a:r>
            <a:r>
              <a:rPr lang="en-US" dirty="0" err="1" smtClean="0">
                <a:latin typeface="Sylfaen" pitchFamily="18" charset="0"/>
              </a:rPr>
              <a:t>omins</a:t>
            </a:r>
            <a:r>
              <a:rPr lang="en-US" dirty="0" smtClean="0">
                <a:latin typeface="Sylfaen" pitchFamily="18" charset="0"/>
              </a:rPr>
              <a:t>. Some </a:t>
            </a:r>
            <a:r>
              <a:rPr lang="en-US" dirty="0" err="1" smtClean="0">
                <a:latin typeface="Sylfaen" pitchFamily="18" charset="0"/>
              </a:rPr>
              <a:t>colonys</a:t>
            </a:r>
            <a:r>
              <a:rPr lang="en-US" dirty="0" smtClean="0">
                <a:latin typeface="Sylfaen" pitchFamily="18" charset="0"/>
              </a:rPr>
              <a:t> have 35 </a:t>
            </a:r>
            <a:r>
              <a:rPr lang="en-US" dirty="0" err="1" smtClean="0">
                <a:latin typeface="Sylfaen" pitchFamily="18" charset="0"/>
              </a:rPr>
              <a:t>millin</a:t>
            </a:r>
            <a:r>
              <a:rPr lang="en-US" dirty="0" smtClean="0">
                <a:latin typeface="Sylfaen" pitchFamily="18" charset="0"/>
              </a:rPr>
              <a:t> bees in it .</a:t>
            </a:r>
          </a:p>
          <a:p>
            <a:endParaRPr lang="en-US" dirty="0"/>
          </a:p>
        </p:txBody>
      </p:sp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ustom 12">
      <a:dk1>
        <a:srgbClr val="775F55"/>
      </a:dk1>
      <a:lt1>
        <a:srgbClr val="F2F2F2"/>
      </a:lt1>
      <a:dk2>
        <a:srgbClr val="775F55"/>
      </a:dk2>
      <a:lt2>
        <a:srgbClr val="BED3E4"/>
      </a:lt2>
      <a:accent1>
        <a:srgbClr val="94B6D2"/>
      </a:accent1>
      <a:accent2>
        <a:srgbClr val="F1CCB5"/>
      </a:accent2>
      <a:accent3>
        <a:srgbClr val="D5D1D1"/>
      </a:accent3>
      <a:accent4>
        <a:srgbClr val="D8B25C"/>
      </a:accent4>
      <a:accent5>
        <a:srgbClr val="BED3E4"/>
      </a:accent5>
      <a:accent6>
        <a:srgbClr val="543302"/>
      </a:accent6>
      <a:hlink>
        <a:srgbClr val="F8E5DA"/>
      </a:hlink>
      <a:folHlink>
        <a:srgbClr val="704404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272</TotalTime>
  <Words>207</Words>
  <Application>Microsoft Office PowerPoint</Application>
  <PresentationFormat>On-screen Show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Its Getting        buzzy </vt:lpstr>
      <vt:lpstr>oo</vt:lpstr>
      <vt:lpstr>Bee diagram</vt:lpstr>
      <vt:lpstr>Types of bees</vt:lpstr>
      <vt:lpstr>Queen bee</vt:lpstr>
      <vt:lpstr>Drone </vt:lpstr>
      <vt:lpstr>worker</vt:lpstr>
      <vt:lpstr>A life cycle of a honey bee</vt:lpstr>
      <vt:lpstr>Fun facts </vt:lpstr>
      <vt:lpstr>Slide 10</vt:lpstr>
      <vt:lpstr> 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 getting        buzzy </dc:title>
  <dc:creator>WCPSS</dc:creator>
  <cp:lastModifiedBy>WCPSS</cp:lastModifiedBy>
  <cp:revision>29</cp:revision>
  <dcterms:created xsi:type="dcterms:W3CDTF">2011-11-02T16:12:29Z</dcterms:created>
  <dcterms:modified xsi:type="dcterms:W3CDTF">2011-11-21T18:51:49Z</dcterms:modified>
</cp:coreProperties>
</file>